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18/03/2024 07:03:31 to 18/03/2024 08:00:43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00:57:12.330000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29.039475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1490.3266972474999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10.141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39.245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44.76151597941912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33.294821782460104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96.32%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0.63%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5995.685239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1574.2887646980632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24.015788658333335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1.5858888515544636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3.056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0.30900000000000016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1.597171125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1.292711672008547e-07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2.476315542632023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4.508645217771941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1.2725510427414564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3.079761123096645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3.1704342932182725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5.678016446237064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75.45571084638715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4.280398961948535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