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18/03/2024 16:16:13 to 18/03/2024 17:18:10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01:01:56.732000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32.55491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1666.983824860278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9.415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35.345420122222535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47.16265414574049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77.34%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9.70%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0.16%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5676.452487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1622.3686859954043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101.40218871416667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5.7341659533487315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0.4660000000000002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1.82307496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1.362781784475541e-07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7.105682096497673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16.49216262552045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3.676830761694832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8.77112417340191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13.09392603477835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18.601518491305413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24.571393583149646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7.4944893460690665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