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18/03/2024 17:20:31 to 18/03/2024 17:55:02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00:34:31.086000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6.87697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344.80052252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9.415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11.679992654404678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29.52061124712876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94.56%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2364.102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603.1496020758018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9.01917538888889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2.5490879796102797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3.242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0.2589999999999999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0.36447941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4.888666371586458e-08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41.48143937240634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5.1048831788983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9.31157978511739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11.227332158490137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28.309931214825763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4.19532715593201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