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18/03/2024 17:56:35 to 18/03/2024 20:12:10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02:15:34.949000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30.276746666666668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1571.6773589747222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59.95864458737061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26.212689926379234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56.69%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38.55%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5432.481768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697.7479951053151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77.80908306416667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4.717170210140607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1.6954978133333334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5.790160005099764e-08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12.061975504649581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8.274268541619415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8.264345656611477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16.439385348151507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43.533114084826494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10.893910183715128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0.09497618507598095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0.1445906101156725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