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20:15:30 to 18/03/2024 21:30:20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01:14:49.600000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21.17737527777778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1103.7575327822221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41.51221738287841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26.588739469201748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90.31%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9.69%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4968.107992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887.9390207856983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45.164430600833334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3.931026826908637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0.20100000000000007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1.164755640277778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7.207467886177186e-08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0.009650413761490024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1.7057106323433615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5.042341190378537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24.27320321358778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49.557287268691645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19.09816883398876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