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08:42:55 to 18/03/2024 09:20:56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00:38:01.177000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17.096136666666666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868.3711966622222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26.203280888109543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33.13978888255438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75.57%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24.15%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5825.985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1378.3669788289242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26.576674461666666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2.969633798702854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0.3340000000000001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0.92319138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1.1242527400263042e-07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7.077137315362809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2.486696175461282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3.6504699855771623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4.22738349828418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11.96598199631969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20.679365395136024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48.49554881384592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0.9200775849206745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0.06465410056199333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