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09:21:50 to 18/03/2024 10:33:26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01:11:36.216000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26.472391666666667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1358.4853675250001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36.323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38.64036622924434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35.15715558867691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80.23%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16.97%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6016.919622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1145.0590782228987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40.16938755694444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2.872001643793147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0.31599999999999984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1.4559815416666668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9.414323024432721e-08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34.79345645352127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1.610165131951232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2.5824373681773753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5.018262256288904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5.640722259375482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12.714131385359329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37.48135192139513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0.06944801687329595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