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18/03/2024 10:34:38 to 18/03/2024 11:29:18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00:54:40.102000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28.200196666666667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1440.89082105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10.381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41.187955125783546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34.98330559625201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97.45%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1.64%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0.09%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6065.0832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1591.6560158883094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55.08621596361111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3.6822902090515113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0.33599999999999985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1.5510108166666667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1.3135254206187896e-07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4.705053824742614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5.073946141721721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3.3166772862939737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6.314765753378718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7.843992085583018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14.762399812200275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53.345182601696905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4.104765418022067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0.46279217948288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