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18/03/2024 11:48:44 to 18/03/2024 13:43:48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01:55:03.920000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24.73962638888889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1273.0199440466668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39.178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30.192179256364454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42.16389725423071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86.62%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5.18%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0.33%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6114.92718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667.3761174556575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47.46261985722223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3.59433900565133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1.3854190777777777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5.574947598378233e-08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68.82749194571903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3.6968336099450028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1.462787594780175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2.5432002343063553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3.4104591753717988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5.057112174167725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10.931042337856747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3.7879527482182955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0.24732337531322202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