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13:45:08 to 18/03/2024 16:14:57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02:29:48.876000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36.461173611111114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1881.7904966572225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63.45552507442862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29.655266337328733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97.82%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0.58%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2542.2963799999998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757.513785974058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111.9501806325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5.615082337823609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2.151209243055556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6.648399233099553e-08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18.57972430261587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5.6347009660262675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4.34711820253989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8.897753174861608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42.980028220992075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18.011234125691956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