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08:12:31 to 19/03/2024 10:47:48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02:35:16.868000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36.001868888888886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1855.4119009116666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66.59884492547438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27.859520731747143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2435.9276250000003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721.0149874009068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61.25442783138889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3.195883754662679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0.30200000000000005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1.9801027888888887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5.904127871072732e-08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21.48197090384074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5.304114818485482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4.557745720613246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9.022501192967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44.5484466957873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13.88858299991435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