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10:48:53 to 19/03/2024 12:43:28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01:54:34.983000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27.36969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1418.3649313086112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53.947991706514316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26.291338869938713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98.38%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2534.060169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746.289645236919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62.91977908944444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4.247649263357106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0.26300000000000034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1.50533295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6.083038138880807e-08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17.876541579303627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4.753099668158029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5.850984794703736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9.942051476779316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40.75217513331462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19.255089069026432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