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19/03/2024 12:44:54 to 19/03/2024 14:29:29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01:44:35.365000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37.11741222222223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1886.8402937972219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36.549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48.715203176288476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38.73206249328789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67.69%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21.92%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5601.310848000001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1089.7842223118882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137.55547194583335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6.794890321030856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0.4580000000000002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2.0414576722222226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9.036997220992575e-08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25.58249716577269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7.00688674935278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7.064417333626627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9.962943535423612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16.05610924042708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13.1203573664529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14.834430362611888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5.92395810419804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