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19/03/2024 14:30:46 to 19/03/2024 15:21:08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00:50:22.272000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20.957127777777778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1075.1627348413888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36.514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26.88228575137814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39.99521263872696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92.20%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6.97%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5494.897427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1293.2127782923487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93.54125908388889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8.003845248249364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3.459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3.091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0.3679999999999999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1.592741711111111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1.4640246627611507e-07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15.692050475697625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6.460730066478246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7.770391306078579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9.764738664862067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15.891087138250864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23.812746307869908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20.45300744397118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0.03582659925958362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