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15:22:24 to 19/03/2024 17:07:04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01:44:39.879000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30.837318333333332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1580.9795113180558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39.622755388537215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39.90079679757532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78.64%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20.50%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5523.495696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910.7899249071852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120.68788581777778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7.092331087785659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0.4189999999999996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1.7268898266666666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7.639618068458648e-08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42.69054422220746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3.4753139743504553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4.533523822180876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7.173234101933683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14.82324406937338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10.186723370323609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13.612200146189116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3.2709814605621634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