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Battery_6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19/03/2024 17:08:27 to 19/03/2024 18:53:29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Byte Beam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01:45:02.271000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30.756723333333337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(Wh)- Calculated_UsingFormala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1580.484200687778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8.507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39.446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47.1116906664707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33.54760099519429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Sports mode</a:t>
                      </a:r>
                    </a:p>
                    <a:p>
                      <a:r>
                        <a:t>85.76%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9.38%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5580.273014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907.5997962156645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135.43471635444445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7.892838933665764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3.449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0.3819999999999997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charged(kWh)- Calculated_BatteryData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1.722376506666667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7.591842566145963e-08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Cycle Count of 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17.82876559523605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12.807399907329547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9.196684457105594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10.696572909337407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18.245782636302792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16.24821952600779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11.163357416210465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3.5369223112697563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