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18:55:06 to 19/03/2024 20:05:19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01:10:12.170000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28.61986111111111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1473.1746271547222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36.403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42.19573410620048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34.91288061127121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81.61%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18.27%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5645.07254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1264.8291575857381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115.77358486666668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7.286177358756374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0.33299999999999974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2.1178697222222223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1.3967168686175886e-07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4.107087748174056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5.5344100401193295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9.538627713198231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14.78242979117375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26.437609299454788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18.24143606624833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15.679971196378972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5.480403250694374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