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19/03/2024 20:06:30 to 19/03/2024 21:20:38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01:14:07.913000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32.1451475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1648.0503417441669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7.955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44.36126884315222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37.150658327000635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Sports mode</a:t>
                      </a:r>
                    </a:p>
                    <a:p>
                      <a:r>
                        <a:t>85.03%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12.80%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5703.639740999999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1338.6690501532041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123.05918225944446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6.948140732780201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3.545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3.074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0.4710000000000001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2.893063275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1.8071254497413985e-07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4.153846153846154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9.235653235653235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7.218559218559219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12.454212454212454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22.639804639804638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23.902319902319903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13.206349206349207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7.010989010989011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