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b="1" sz="3600">
                <a:latin typeface="Selawik"/>
              </a:defRPr>
            </a:pPr>
            <a:r>
              <a:t>Analysis Results from Folder - Battery_1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</a:xfrm>
        </p:spPr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Date and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20/03/2024 08:27:30 to 20/03/2024 09:51:36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Byte Beam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time taken for the ride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 days 01:24:05.527000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Ampere-hours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30.04146527777778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Watt-hours (Wh)- Calculated_UsingFormala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1533.907527639722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10.235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39.379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99.0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25.0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distance covered (km)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39.800457898464956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consumption(WH/KM)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38.53994674013242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SOC consumed(%)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74.0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Sports mode</a:t>
                      </a:r>
                    </a:p>
                    <a:p>
                      <a:r>
                        <a:t>97.47%</a:t>
                      </a:r>
                    </a:p>
                    <a:p>
                      <a:r>
                        <a:t>Eco mode</a:t>
                      </a:r>
                    </a:p>
                    <a:p>
                      <a:r>
                        <a:t>1.03%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Peak Power(kW)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5615.1491399999995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Average Power(kW)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1098.9188257717412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Regenerated(kWh)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83.77130618722224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Regenerative Effectiveness(%)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5.178488117387577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3.401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3.062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0.33899999999999997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Minimum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25.0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37.0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Fet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54.0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Afe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53.0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Maximum PCB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51.0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MCU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44.0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Motor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Abnormal Motor Temperature Detected(C)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True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temp(C)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37.0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temp(C)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25.0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between Highest and Lowest Cell Temperature at 100% SOC(C)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Battery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55.0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charged(kWh)- Calculated_BatteryData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1.652280590277778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Electricity consumption units(kW)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9.097459477358099e-08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Cycle Count of battery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56.0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Idling time percentage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20.855553775377082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0-10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5.104026000778193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Time spent in 10-20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4.813348286832529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20-30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11.219701998123183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30-40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15.27545718797922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40-50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15.653109336018858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50-60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20.047607058661967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60-70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6.919045112265684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70-80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80-90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Graph Analysis</a:t>
            </a:r>
          </a:p>
        </p:txBody>
      </p:sp>
      <p:pic>
        <p:nvPicPr>
          <p:cNvPr id="3" name="Picture 2" descr="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8229600" cy="5029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