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Battery_2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20/03/2024 09:53:09 to 20/03/2024 10:51:14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Byte Beam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00:58:04.402000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25.375939166666665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(Wh)- Calculated_UsingFormala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1295.1145328502778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10.474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36.15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32.95821071780162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39.29565667078982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Sports mode</a:t>
                      </a:r>
                    </a:p>
                    <a:p>
                      <a:r>
                        <a:t>99.88%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5488.016468000001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1344.7973228327085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67.29445844916667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4.939372749219915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3.382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3.069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0.31300000000000017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charged(kWh)- Calculated_BatteryData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1.3956766541666665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1.1127668182857081e-07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25.343154752247138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5.574845053055132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3.653827432910407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6.976668721809391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7.2330207353084335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10.841418697472175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31.27494564688321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8.92689100171983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