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20/03/2024 11:06:08 to 20/03/2024 11:34:12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00:28:04.062000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15.776625833333334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803.8514303622221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19.53816644162543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41.14262373411062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90.04%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0.49%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5580.949868000001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1724.5918649010725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48.55470917638889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5.696194211209049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0.8834910466666668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1.4573288576581335e-07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12.903445458259565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3.8540106223614328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6.019338145172273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6.032956557265424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8.845158654500885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14.204003813155385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18.201007762494893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29.803894865858645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