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20/03/2024 11:35:46 to 20/03/2024 12:16:04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00:40:18.098000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25.423989722222224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1295.9266356316666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32.53131099445334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39.83628682694727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94.15%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0.33%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0.21%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5698.53834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1941.4631245418227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66.62743962805555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4.889893240776915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0.22199999999999998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1.3728954450000002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1.5771705783016268e-07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2.6782862618059045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5.041748414472784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4.822740338549984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5.949719395902724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8.568690970479537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12.652279052790071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29.100698088242005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31.094584112789157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