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21/03/2024 05:56:58 to 21/03/2024 06:53:07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00:56:09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28.905608888888892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1483.2168524175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43.608419551132016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34.01216709260443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96.49%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2.65%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5535.171768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1595.3333339417388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27.415748898888893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1.8148521933790105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0.2919999999999998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2.1968262755555554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1.8113075719431711e-07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2.976281795587739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3.203338344941855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1.7366757693841859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2.221472185572704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3.4580098800282286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7.738332668528121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77.89573808720199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0.6934429750544628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