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21/03/2024 06:54:46 to 21/03/2024 07:51:59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00:57:13.651000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29.34302111111111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1502.8085687505554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10.474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39.416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42.90857223770504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35.023504404324896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99.47%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0.09%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5412.7966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1586.0776451193199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8.844194883055556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0.5850678870057741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3.069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0.33499999999999996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1.6138661611111111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1.305843739773369e-07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16.241389347045697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2.962388021085993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1.076938003298729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0.527149833446525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0.43336243976585487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4.682901587917597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73.91093431648395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0.1261278742602115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