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21/03/2024 08:01:25 to 21/03/2024 08:54:33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00:53:08.510000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27.822537500000003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1420.4536295816667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12.246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39.431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38.95818584323218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36.460979864349305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Sports mode</a:t>
                      </a:r>
                    </a:p>
                    <a:p>
                      <a:r>
                        <a:t>97.54%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0.20%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5544.71676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1611.1005250453686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72.72561036333332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4.87052112819437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3.377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3.074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0.30299999999999994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1.5302395625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1.3333329521295134e-07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12.168711191882478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4.357867635923066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4.721338785400576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5.00530062092988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6.671210056035136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6.852945630773891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55.364985612600336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4.728911101014691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