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21/03/2024 11:08:01 to 21/03/2024 11:50:59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00:42:58.943000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21.429358055555554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1099.936830528889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27.904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32.55718479301786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33.78476479221812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90.72%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0.63%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5580.2986200000005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1555.9027858168959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22.56699629722222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2.010415978806112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1.1786146930555557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1.2699494580807212e-07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8.563375611373623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2.2589737212965266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2.926303572908895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6.358285666915362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6.615269833374783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9.052474508828649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58.27323219762911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5.869186769460334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