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21/03/2024 11:53:32 to 21/03/2024 12:55:42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01:02:10.240000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25.111953055555553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1287.4219069266667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36.168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35.1814499221004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36.59377057447339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99.24%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0.38%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5535.067203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1250.6109302928012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56.62213962138889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4.21281875149948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0.3219999999999996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1.3811574180555553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1.0285652502647864e-07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22.766998776437685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4.591271922158131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5.048651168210686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7.961894773640972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12.285148284099517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11.973431218318476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31.08430926994115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4.212550253452194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