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22/03/2024 05:50:56 to 22/03/2024 06:47:59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00:57:02.987000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28.975470555555553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1488.3386016430557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44.271602712409475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33.61835828062013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96.66%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0.03%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5462.940862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1574.0361239468273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25.471739334444443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1.6826242128850033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0.2999999999999998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1.5936508805555554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1.2936317947233226e-07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3.4992200165172975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4.722723518796072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1.1531520508977458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2.2390114091701587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3.6399229192793565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6.297984277979996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77.56400452696296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0.8044535527482948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