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22/03/2024 16:38:00 to 22/03/2024 18:13:59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01:35:59.897000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27.842635833333333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1417.61611747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11.573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36.841994648226546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38.47826728725285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92.26%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1.72%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5731.273335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891.4267288894323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174.91307146111112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10.98335105421276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0.3129999999999997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1.5313449708333333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7.386240719035584e-08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30.783464642032772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19.15072203887755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6.78544857976765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9.335953148547338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6.644283779401385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7.23183457011503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7.323400927109365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12.685755708590069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