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22/03/2024 06:50:38 to 22/03/2024 07:46:59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00:56:21.072000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23.937659444444442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1227.9650882777778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10.534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35.824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38.004657706087286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32.3109103566822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97.95%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0.18%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5467.940025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1319.2104797970755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15.223729259722223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1.2245709617849752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0.3169999999999997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1.6995738205555553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1.396343800778497e-07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24.649578195976638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2.6119402985074625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1.3432835820895521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0.6099935107073329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1.190785204412719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5.72680077871512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62.650876054510064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1.1323815704088254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