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07:57:39 to 22/03/2024 08:47:59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00:50:20.540000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29.877874722222224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1522.8499930805556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41.203066080252995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36.959627958619265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88.73%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9.81%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5651.309715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1822.559832144282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45.51884545555556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2.902304887544315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0.32699999999999996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1.6432831097222222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1.5114818890013081e-07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0.26465295176258863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6.831574861498288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4.354423233000459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6.206993895338579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7.329122410811956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8.080736793817707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39.06983309220509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27.675641342319775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