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11:14:14 to 22/03/2024 12:12:04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00:57:49.322000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15.433635833333334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800.3766628191668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24.85012484288725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32.20815460201824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94.55%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0.35%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5578.385431000001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838.3345900928136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47.00474402944444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5.547058697482381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0.3410000000000002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0.8642836066666666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6.920691254817804e-08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42.68128053484186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4.480586268963744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3.1563383903317046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5.052712779634867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6.184109025456416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9.652224222165081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26.72280791977372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2.0088711751092827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