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22/03/2024 12:13:24 to 22/03/2024 13:34:42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01:21:17.895000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25.41779916666667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1299.9074831300002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33.95170018948828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38.286962828814744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58.68%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39.93%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5645.09817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964.2833173847106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85.27504762499998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6.156231812894755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0.4209999999999998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1.6267391466666667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9.265367750362625e-08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26.388396811337465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16.08503100088574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5.487156775907883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6.357395925597873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14.03675819309123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11.83126660761736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11.399468556244464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7.940655447298495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