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15:36:12 to 22/03/2024 16:35:22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00:59:10.102000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27.043978333333328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1381.9712834347224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34.58005725370848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39.964401252878645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74.90%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13.93%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5821.7697849999995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1411.7754314316119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149.83781910361114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9.781755367252849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0.41400000000000015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1.5144627866666664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1.185025654668753e-07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11.700667825450553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11.435367303997804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5.476778580794682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9.92894825115116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16.875552709419694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15.408776263226908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14.804988869575824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14.14631171286555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