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23/03/2024 08:19:25 to 23/03/2024 09:18:15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00:58:49.533000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25.521390833333335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1308.3921952502776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36.86415882906042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35.492256891505626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95.71%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1.85%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5586.851794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1340.0318358182076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52.69230902472222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3.871347360081032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0.28200000000000003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1.4036764958333334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1.1048742922399589e-07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15.927998789895629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4.88277113901074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4.6044471335652695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5.505974890334291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7.260626229012253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17.513235516563302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43.91771290273786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0.28134926637422475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