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23/03/2024 09:19:18 to 23/03/2024 10:21:08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01:01:49.628000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28.941836944444443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1477.6886010861112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40.98790792049782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36.051818110656185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99.75%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0.06%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5685.950856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1440.8664582638137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64.90662641472223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4.207625257591247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0.3340000000000001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1.5918010319444442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1.1921460051709387e-07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13.72842347525892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3.8751438434982735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4.502301495972382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8.276754890678943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8.417721518987342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13.098388952819331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44.76409666283084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3.2278481012658227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