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23/03/2024 10:21:08 to 23/03/2024 11:22:45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01:01:37.246000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28.25363472222222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1442.9561066158333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11.31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10.506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38.50782327326349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37.471765058652316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94.29%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3.30%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5552.68134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1406.9994539049296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34.49318298694445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2.334644121438386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3.471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0.39800000000000013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1.5822035444444444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1.1888043942869929e-07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3.141483090288551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6.68631709587341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6.236425690350605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4.975954080049643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4.4717654359292585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4.809183990071362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24.550108594477198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44.965870307167236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