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23/03/2024 11:22:45 to 23/03/2024 12:26:50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01:04:05.202000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27.87842361111111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1423.0106088972223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12.119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11.31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35.6273434904906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39.94153000144516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Sports mode</a:t>
                      </a:r>
                    </a:p>
                    <a:p>
                      <a:r>
                        <a:t>83.05%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0.08%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5588.03727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1336.1601961476267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73.50387979833333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4.911671778226708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3.449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3.065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0.3839999999999999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1.533313298611111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1.1077252554624412e-07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22.109567183033043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3.404028987434346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5.3819559869689515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8.380426833322252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8.107838574562862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7.462934645302839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18.801941360281894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26.19839106442391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