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26/03/2024 08:43:13 to 26/03/2024 11:33:31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02:50:17.836000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26.34176722222222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1352.7782614530556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47.58447383995274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28.42898433642529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78.10%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18.89%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3404.9920300000003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479.6613553856988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77.28716715638888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5.404449727278615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3.4819999999999998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1.4487971972222222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3.9389612008912765e-08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40.42642726890167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11.949027266743636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5.387528728810817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8.734637504450943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15.227078994788352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17.649470742471163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0.32694195970952883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