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26/03/2024 11:34:49 to 26/03/2024 12:46:16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01:11:27.088000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22.19020277777778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1133.1719994530556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6.198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29.353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38.411503924113624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29.50084958120276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72.06%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22.85%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5412.710386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955.8151822940488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52.4727422711111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4.425671571300958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0.27700000000000014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1.220461152777778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7.908023953410685e-08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11.103560039730253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9.647655392336244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5.936013382821893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9.17193789534215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22.609650269224737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25.23132416749438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15.620262428773065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0.036593653614930215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