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27/03/2024 15:58:35 to 27/03/2024 17:47:51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01:49:15.583000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35.764025000000004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1820.832711823889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39.178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41.5258254293846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43.84820031862455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47.00%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34.29%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2.05%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5706.837864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1005.5219761567726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35.16456962833333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1.894645535300508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0.2909999999999999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1.8954933250000001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8.032432091702687e-08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19.333374030889445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9.535437396984312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3.660745172252406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7.016258673666647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34.682457318438026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6.877886982886677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9.081659646338238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7.7142217609832535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0.026453411472641068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0.008139511222351098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