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27/03/2024 17:49:11 to 27/03/2024 19:23:18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01:34:07.080000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36.38621916666666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1857.0948435986109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39.087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41.877452697962724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44.34593615310694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55.55%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38.13%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5555.520405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1191.7186162130124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45.353797405555554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2.3839696078006356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2.919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0.41800000000000015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1.9648558349999998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9.665190145209844e-08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13.032757345270385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14.127197890783558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10.187591282411184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15.462529162952144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23.690749416740957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12.019878226892509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9.996016767511998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1.3751635970486145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