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29/03/2024 08:43:53 to 29/03/2024 10:28:14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01:44:20.305000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36.08945055555556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1838.8233674841667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38.948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54.076322350928216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34.004223799671976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72.19%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25.52%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5490.093675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1061.0296718934123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53.154287833055555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2.809456426912364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0.3919999999999999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1.9127408794444445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8.487490590364059e-08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5.957511534756376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24.98098666531461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3.5136642498605686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4.745728337474016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24.64973212324021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6.8397302641585975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18.540113911000695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10.711690243201677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