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29/03/2024 10:29:34 to 29/03/2024 11:57:19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01:27:45.276000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33.30553833333333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1695.3982639791666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44.37952541108907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38.202262152977845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64.73%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34.20%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5600.275344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1166.112676791173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57.6686188036111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3.2895846342193904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2.031637838333333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1.0718781462136399e-07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20.65314871929479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7.957652514381959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3.4866679790887414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6.35868495308091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25.878775947678108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9.598180108056084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16.820876260472033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9.156331342826519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