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29/03/2024 12:03:07 to 29/03/2024 13:06:51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01:03:43.781000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20.332472222222222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1044.7693491916668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35.909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24.613425199214984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42.447133657163185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80.20%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0.18%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5693.310865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993.9666112817125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26.59260405527778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2.4821307098580805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0.3799999999999999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1.3826081111111113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1.0045979823227186e-07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35.32623348611486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9.679158802911836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5.941628471286061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5.196818549474251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5.2338905365327575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7.448099218118092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19.108924238339174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11.991102723105959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