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29/03/2024 13:08:11 to 29/03/2024 14:07:47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00:59:35.959000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20.866296388888884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1071.1105080813888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24.44267882751233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43.821322353414146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95.74%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0.10%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5704.181581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1085.8906868749646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33.639729975555554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3.0450077145691994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1.1267800049999996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8.75508939393939e-08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47.99435662295187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3.661782152820085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4.31590085612595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5.133549235258281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5.043768236765319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4.341552569981082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11.889569371853657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17.548978741142143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