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08:01:58 to 30/03/2024 09:38:47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01:36:48.408000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32.92925222222222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1685.1588381830557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47.84151049757937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35.223779948760594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63.70%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22.07%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8.08%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5853.216617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1047.7671532744387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44.77938417944444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2.588496144000519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0.33199999999999985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1.7781796199999997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8.504455635904499e-08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32.24925363653687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4.253742404031422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2.3989497977937284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2.7525461051472613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10.207711363780728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5.210781511359546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32.32971267653348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10.52319549429376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