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30/03/2024 10:04:25 to 30/03/2024 11:07:37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01:03:11.053000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24.150104722222224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1237.549269568333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32.626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39.45268526053181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31.36793506946329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58.32%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41.68%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5638.932333999999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1181.431283597454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27.411428162222222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2.1669786430045295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0.22599999999999998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1.2799555502777777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9.378612725151512e-08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6.486952240275726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12.276382734285244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6.03151157065485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7.795831281798786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42.65960938782209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3.9102248481864437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8.887247661250615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11.898900377482356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