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30/03/2024 11:08:51 to 30/03/2024 17:16:03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06:07:12.195000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36.88209194444445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1908.812668406667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35.724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65.70010983250648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29.05341670315203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99.63%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0.37%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5413.50075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312.4221689594908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77.71281259666668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3.911996767210674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0.4670000000000001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1.9916329650000002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2.511035671598887e-08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7.491453760345449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11.214690536164088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6.777392947103275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18.069674343288952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56.390563152213026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