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30/03/2024 17:17:23 to 30/03/2024 18:07:43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00:50:19.795000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29.158254166666666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1489.9211397208335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32.221888550145906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46.23941074720423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93.81%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0.45%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5820.2098240000005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1787.9053676650003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102.30574759861112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6.425324708016049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0.3580000000000001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1.574545725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1.4487373716462406e-07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5.031084917526144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13.05925899306429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3.8883099148309195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9.70640025874151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11.341502856937506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14.877636827541597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27.308010205915117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14.687174327092393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